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17.png" ContentType="image/png"/>
  <Override PartName="/ppt/media/image8.png" ContentType="image/png"/>
  <Override PartName="/ppt/media/image12.png" ContentType="image/png"/>
  <Override PartName="/ppt/media/image3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Click to move the slide</a:t>
            </a:r>
            <a:endParaRPr b="0" lang="en-IN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IN" sz="2000" strike="noStrike" u="non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  <a:endParaRPr b="0" lang="en-IN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400" strike="noStrike" u="none">
                <a:solidFill>
                  <a:srgbClr val="000000"/>
                </a:solidFill>
                <a:uFillTx/>
                <a:latin typeface="Times New Roman"/>
              </a:rPr>
              <a:t>&lt;header&gt;</a:t>
            </a:r>
            <a:endParaRPr b="0" lang="en-IN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IN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IN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IN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N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N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B588906B-AA56-44C1-9FF3-16502EA4DBF0}" type="slidenum">
              <a:rPr b="0" lang="en-IN" sz="14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IN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7062ED1-04B1-46A1-A0A4-63EF346695BA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43BC7C2-549B-4426-B409-1CDFEB016076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466D745-0DF7-45C3-8D80-4DE82CF0B10A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398445C-6D74-4CAE-BD5F-80B4AA35E7B4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B67CEF7-7F6E-4125-B16C-4F121816BA55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EEFFD9A-E434-4CEC-B685-8E3670CA7A51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A2F368E-468A-4357-AB17-D1D446C3A24C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N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9A55818-DE38-415A-8BC2-1921E515628E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file-encryption-tool.streamlit.app/" TargetMode="External"/><Relationship Id="rId3" Type="http://schemas.openxmlformats.org/officeDocument/2006/relationships/hyperlink" Target="https://github.com/rupak1005/file-encryption-tool" TargetMode="Externa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github.com/rupak1005/file-encryption-tool" TargetMode="External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" name="Text 0"/>
          <p:cNvSpPr/>
          <p:nvPr/>
        </p:nvSpPr>
        <p:spPr>
          <a:xfrm>
            <a:off x="6280200" y="1554840"/>
            <a:ext cx="567720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97b8ff"/>
                </a:solidFill>
                <a:uFillTx/>
                <a:latin typeface="Sora Medium"/>
                <a:ea typeface="Sora Medium"/>
              </a:rPr>
              <a:t>File Encryption Tool</a:t>
            </a:r>
            <a:endParaRPr b="0" lang="en-IN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Text 1"/>
          <p:cNvSpPr/>
          <p:nvPr/>
        </p:nvSpPr>
        <p:spPr>
          <a:xfrm>
            <a:off x="6280200" y="260352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A Simple, Secure GUI for File Encryption &amp; Decryption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" name="Text 2"/>
          <p:cNvSpPr/>
          <p:nvPr/>
        </p:nvSpPr>
        <p:spPr>
          <a:xfrm>
            <a:off x="6280200" y="322164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Created by: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" name="Text 3"/>
          <p:cNvSpPr/>
          <p:nvPr/>
        </p:nvSpPr>
        <p:spPr>
          <a:xfrm>
            <a:off x="6280200" y="383976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b="0" lang="en-US" sz="17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Rupak Kumar (12221403)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" name="Text 4"/>
          <p:cNvSpPr/>
          <p:nvPr/>
        </p:nvSpPr>
        <p:spPr>
          <a:xfrm>
            <a:off x="6280200" y="445788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Rudransh Raj Heera(12219684)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Text 5"/>
          <p:cNvSpPr/>
          <p:nvPr/>
        </p:nvSpPr>
        <p:spPr>
          <a:xfrm>
            <a:off x="6280200" y="507600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Text 6"/>
          <p:cNvSpPr/>
          <p:nvPr/>
        </p:nvSpPr>
        <p:spPr>
          <a:xfrm>
            <a:off x="6280200" y="569376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sng">
                <a:solidFill>
                  <a:srgbClr val="97b8ff"/>
                </a:solidFill>
                <a:uFillTx/>
                <a:latin typeface="Noto Sans TC"/>
                <a:ea typeface="Noto Sans TC"/>
                <a:hlinkClick r:id="rId2"/>
              </a:rPr>
              <a:t>Live App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" name="Text 7"/>
          <p:cNvSpPr/>
          <p:nvPr/>
        </p:nvSpPr>
        <p:spPr>
          <a:xfrm>
            <a:off x="6280200" y="631188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sng">
                <a:solidFill>
                  <a:srgbClr val="97b8ff"/>
                </a:solidFill>
                <a:uFillTx/>
                <a:latin typeface="Noto Sans TC"/>
                <a:ea typeface="Noto Sans TC"/>
                <a:hlinkClick r:id="rId3"/>
              </a:rPr>
              <a:t>GitHub Repo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" name=""/>
          <p:cNvSpPr/>
          <p:nvPr/>
        </p:nvSpPr>
        <p:spPr>
          <a:xfrm>
            <a:off x="12780000" y="7560000"/>
            <a:ext cx="1800000" cy="540000"/>
          </a:xfrm>
          <a:prstGeom prst="roundRect">
            <a:avLst>
              <a:gd name="adj" fmla="val 16667"/>
            </a:avLst>
          </a:prstGeom>
          <a:solidFill>
            <a:srgbClr val="01050a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" name="Text 0"/>
          <p:cNvSpPr/>
          <p:nvPr/>
        </p:nvSpPr>
        <p:spPr>
          <a:xfrm>
            <a:off x="6232680" y="586800"/>
            <a:ext cx="7651440" cy="13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199"/>
              </a:lnSpc>
              <a:tabLst>
                <a:tab algn="l" pos="0"/>
              </a:tabLst>
            </a:pPr>
            <a:r>
              <a:rPr b="0" lang="en-US" sz="4150" strike="noStrike" u="none">
                <a:solidFill>
                  <a:srgbClr val="97b8ff"/>
                </a:solidFill>
                <a:uFillTx/>
                <a:latin typeface="Sora Medium"/>
                <a:ea typeface="Sora Medium"/>
              </a:rPr>
              <a:t>Introduction: What is File Encryptor GUI?</a:t>
            </a:r>
            <a:endParaRPr b="0" lang="en-IN" sz="41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Text 1"/>
          <p:cNvSpPr/>
          <p:nvPr/>
        </p:nvSpPr>
        <p:spPr>
          <a:xfrm>
            <a:off x="6232680" y="2238840"/>
            <a:ext cx="7651440" cy="68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File Encryptor GUI is a minimal, cross-platform file encryption tool built using Python and Tkinter.</a:t>
            </a:r>
            <a:endParaRPr b="0" lang="en-IN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Text 2"/>
          <p:cNvSpPr/>
          <p:nvPr/>
        </p:nvSpPr>
        <p:spPr>
          <a:xfrm>
            <a:off x="6232680" y="3161160"/>
            <a:ext cx="7651440" cy="102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It is designed to encrypt any file securely, decrypt encrypted files easily, and check password strength in real time. It provides a simple and effective method to protect your sensitive information.</a:t>
            </a:r>
            <a:endParaRPr b="0" lang="en-IN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" name="Text 3"/>
          <p:cNvSpPr/>
          <p:nvPr/>
        </p:nvSpPr>
        <p:spPr>
          <a:xfrm>
            <a:off x="6232680" y="4424040"/>
            <a:ext cx="765144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The application is available on Windows, MacOS, and Linux.</a:t>
            </a:r>
            <a:endParaRPr b="0" lang="en-IN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" name="Shape 4"/>
          <p:cNvSpPr/>
          <p:nvPr/>
        </p:nvSpPr>
        <p:spPr>
          <a:xfrm>
            <a:off x="6232680" y="5244840"/>
            <a:ext cx="479520" cy="47952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2" name="Text 5"/>
          <p:cNvSpPr/>
          <p:nvPr/>
        </p:nvSpPr>
        <p:spPr>
          <a:xfrm>
            <a:off x="6925320" y="5244840"/>
            <a:ext cx="266472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050" strike="noStrike" u="none">
                <a:solidFill>
                  <a:srgbClr val="e0d6de"/>
                </a:solidFill>
                <a:uFillTx/>
                <a:latin typeface="Sora Medium"/>
                <a:ea typeface="Sora Medium"/>
              </a:rPr>
              <a:t>Encrypt Files</a:t>
            </a:r>
            <a:endParaRPr b="0" lang="en-IN" sz="2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Text 6"/>
          <p:cNvSpPr/>
          <p:nvPr/>
        </p:nvSpPr>
        <p:spPr>
          <a:xfrm>
            <a:off x="6925320" y="5705640"/>
            <a:ext cx="3026160" cy="68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Securely encrypt any file type to protect your data.</a:t>
            </a:r>
            <a:endParaRPr b="0" lang="en-IN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" name="Shape 7"/>
          <p:cNvSpPr/>
          <p:nvPr/>
        </p:nvSpPr>
        <p:spPr>
          <a:xfrm>
            <a:off x="10164960" y="5244840"/>
            <a:ext cx="479520" cy="47952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5" name="Text 8"/>
          <p:cNvSpPr/>
          <p:nvPr/>
        </p:nvSpPr>
        <p:spPr>
          <a:xfrm>
            <a:off x="10857960" y="5244840"/>
            <a:ext cx="266472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050" strike="noStrike" u="none">
                <a:solidFill>
                  <a:srgbClr val="e0d6de"/>
                </a:solidFill>
                <a:uFillTx/>
                <a:latin typeface="Sora Medium"/>
                <a:ea typeface="Sora Medium"/>
              </a:rPr>
              <a:t>Decrypt Files</a:t>
            </a:r>
            <a:endParaRPr b="0" lang="en-IN" sz="2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Text 9"/>
          <p:cNvSpPr/>
          <p:nvPr/>
        </p:nvSpPr>
        <p:spPr>
          <a:xfrm>
            <a:off x="10857960" y="5705640"/>
            <a:ext cx="3026160" cy="68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Easily decrypt files with the correct password.</a:t>
            </a:r>
            <a:endParaRPr b="0" lang="en-IN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Shape 10"/>
          <p:cNvSpPr/>
          <p:nvPr/>
        </p:nvSpPr>
        <p:spPr>
          <a:xfrm>
            <a:off x="6232680" y="6840720"/>
            <a:ext cx="479520" cy="47952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8" name="Text 11"/>
          <p:cNvSpPr/>
          <p:nvPr/>
        </p:nvSpPr>
        <p:spPr>
          <a:xfrm>
            <a:off x="6925320" y="6840720"/>
            <a:ext cx="266472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050" strike="noStrike" u="none">
                <a:solidFill>
                  <a:srgbClr val="e0d6de"/>
                </a:solidFill>
                <a:uFillTx/>
                <a:latin typeface="Sora Medium"/>
                <a:ea typeface="Sora Medium"/>
              </a:rPr>
              <a:t>Password Strength</a:t>
            </a:r>
            <a:endParaRPr b="0" lang="en-IN" sz="2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Text 12"/>
          <p:cNvSpPr/>
          <p:nvPr/>
        </p:nvSpPr>
        <p:spPr>
          <a:xfrm>
            <a:off x="6925320" y="7301880"/>
            <a:ext cx="695844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Real-time feedback on password security.</a:t>
            </a:r>
            <a:endParaRPr b="0" lang="en-IN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" name=""/>
          <p:cNvSpPr/>
          <p:nvPr/>
        </p:nvSpPr>
        <p:spPr>
          <a:xfrm>
            <a:off x="12780360" y="7560360"/>
            <a:ext cx="1800000" cy="540000"/>
          </a:xfrm>
          <a:prstGeom prst="roundRect">
            <a:avLst>
              <a:gd name="adj" fmla="val 16667"/>
            </a:avLst>
          </a:prstGeom>
          <a:solidFill>
            <a:srgbClr val="01050a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2" name="Text 0"/>
          <p:cNvSpPr/>
          <p:nvPr/>
        </p:nvSpPr>
        <p:spPr>
          <a:xfrm>
            <a:off x="734760" y="739800"/>
            <a:ext cx="5247360" cy="65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151"/>
              </a:lnSpc>
              <a:tabLst>
                <a:tab algn="l" pos="0"/>
              </a:tabLst>
            </a:pPr>
            <a:r>
              <a:rPr b="0" lang="en-US" sz="4100" strike="noStrike" u="none">
                <a:solidFill>
                  <a:srgbClr val="97b8ff"/>
                </a:solidFill>
                <a:uFillTx/>
                <a:latin typeface="Sora Medium"/>
                <a:ea typeface="Sora Medium"/>
              </a:rPr>
              <a:t>Key Features</a:t>
            </a:r>
            <a:endParaRPr b="0" lang="en-IN" sz="4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Text 1"/>
          <p:cNvSpPr/>
          <p:nvPr/>
        </p:nvSpPr>
        <p:spPr>
          <a:xfrm>
            <a:off x="734760" y="1710720"/>
            <a:ext cx="7674480" cy="67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File Encryptor GUI provides top-tier data protection through robust encryption standards and a user-friendly interface. Some of the features are:</a:t>
            </a:r>
            <a:endParaRPr b="0" lang="en-IN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4" name="Image 1" descr="preencoded.png"/>
          <p:cNvPicPr/>
          <p:nvPr/>
        </p:nvPicPr>
        <p:blipFill>
          <a:blip r:embed="rId2"/>
          <a:stretch/>
        </p:blipFill>
        <p:spPr>
          <a:xfrm>
            <a:off x="734760" y="2655000"/>
            <a:ext cx="524520" cy="524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" name="Text 2"/>
          <p:cNvSpPr/>
          <p:nvPr/>
        </p:nvSpPr>
        <p:spPr>
          <a:xfrm>
            <a:off x="1469160" y="2618280"/>
            <a:ext cx="262368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trike="noStrike" u="none">
                <a:solidFill>
                  <a:srgbClr val="e0d6de"/>
                </a:solidFill>
                <a:uFillTx/>
                <a:latin typeface="Sora Medium"/>
                <a:ea typeface="Sora Medium"/>
              </a:rPr>
              <a:t>AES Encryption</a:t>
            </a:r>
            <a:endParaRPr b="0" lang="en-IN" sz="2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" name="Text 3"/>
          <p:cNvSpPr/>
          <p:nvPr/>
        </p:nvSpPr>
        <p:spPr>
          <a:xfrm>
            <a:off x="1469160" y="3071880"/>
            <a:ext cx="69397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Utilizes AES encryption via cryptography and Fernet for robust security.</a:t>
            </a:r>
            <a:endParaRPr b="0" lang="en-IN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7" name="Image 2" descr="preencoded.png"/>
          <p:cNvPicPr/>
          <p:nvPr/>
        </p:nvPicPr>
        <p:blipFill>
          <a:blip r:embed="rId3"/>
          <a:stretch/>
        </p:blipFill>
        <p:spPr>
          <a:xfrm>
            <a:off x="734760" y="4074120"/>
            <a:ext cx="524520" cy="524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Text 4"/>
          <p:cNvSpPr/>
          <p:nvPr/>
        </p:nvSpPr>
        <p:spPr>
          <a:xfrm>
            <a:off x="1469160" y="4037400"/>
            <a:ext cx="262368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trike="noStrike" u="none">
                <a:solidFill>
                  <a:srgbClr val="e0d6de"/>
                </a:solidFill>
                <a:uFillTx/>
                <a:latin typeface="Sora Medium"/>
                <a:ea typeface="Sora Medium"/>
              </a:rPr>
              <a:t>PBKDF2 + SHA256</a:t>
            </a:r>
            <a:endParaRPr b="0" lang="en-IN" sz="2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Text 5"/>
          <p:cNvSpPr/>
          <p:nvPr/>
        </p:nvSpPr>
        <p:spPr>
          <a:xfrm>
            <a:off x="1469160" y="4491360"/>
            <a:ext cx="69397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Employs PBKDF2 with SHA256 for secure key derivation.</a:t>
            </a:r>
            <a:endParaRPr b="0" lang="en-IN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0" name="Image 3" descr="preencoded.png"/>
          <p:cNvPicPr/>
          <p:nvPr/>
        </p:nvPicPr>
        <p:blipFill>
          <a:blip r:embed="rId4"/>
          <a:stretch/>
        </p:blipFill>
        <p:spPr>
          <a:xfrm>
            <a:off x="734760" y="5493600"/>
            <a:ext cx="524520" cy="524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" name="Text 6"/>
          <p:cNvSpPr/>
          <p:nvPr/>
        </p:nvSpPr>
        <p:spPr>
          <a:xfrm>
            <a:off x="1469160" y="5456880"/>
            <a:ext cx="308736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trike="noStrike" u="none">
                <a:solidFill>
                  <a:srgbClr val="e0d6de"/>
                </a:solidFill>
                <a:uFillTx/>
                <a:latin typeface="Sora Medium"/>
                <a:ea typeface="Sora Medium"/>
              </a:rPr>
              <a:t>User-Friendly Interface</a:t>
            </a:r>
            <a:endParaRPr b="0" lang="en-IN" sz="2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" name="Text 7"/>
          <p:cNvSpPr/>
          <p:nvPr/>
        </p:nvSpPr>
        <p:spPr>
          <a:xfrm>
            <a:off x="1469160" y="5910840"/>
            <a:ext cx="69397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Intuitive design for easy navigation and operation.</a:t>
            </a:r>
            <a:endParaRPr b="0" lang="en-IN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Text 8"/>
          <p:cNvSpPr/>
          <p:nvPr/>
        </p:nvSpPr>
        <p:spPr>
          <a:xfrm>
            <a:off x="734760" y="6482520"/>
            <a:ext cx="7674480" cy="100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Furthermore, the application offers cross-platform compatibility on Windows, macOS, and Linux, along with real-time password strength checking for added security.</a:t>
            </a:r>
            <a:endParaRPr b="0" lang="en-IN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 0"/>
          <p:cNvSpPr/>
          <p:nvPr/>
        </p:nvSpPr>
        <p:spPr>
          <a:xfrm>
            <a:off x="793800" y="168372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97b8ff"/>
                </a:solidFill>
                <a:uFillTx/>
                <a:latin typeface="Sora Medium"/>
                <a:ea typeface="Sora Medium"/>
              </a:rPr>
              <a:t>Security Details</a:t>
            </a:r>
            <a:endParaRPr b="0" lang="en-IN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" name="Text 1"/>
          <p:cNvSpPr/>
          <p:nvPr/>
        </p:nvSpPr>
        <p:spPr>
          <a:xfrm>
            <a:off x="793800" y="284616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Security is the main concern, and File Encryptor GUI offers enterprise-grade protection.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Text 2"/>
          <p:cNvSpPr/>
          <p:nvPr/>
        </p:nvSpPr>
        <p:spPr>
          <a:xfrm>
            <a:off x="793800" y="3691080"/>
            <a:ext cx="338544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97b8ff"/>
                </a:solidFill>
                <a:uFillTx/>
                <a:latin typeface="Sora Medium"/>
                <a:ea typeface="Sora Medium"/>
              </a:rPr>
              <a:t>AES 256-bit Encryption</a:t>
            </a:r>
            <a:endParaRPr b="0" lang="en-IN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Text 3"/>
          <p:cNvSpPr/>
          <p:nvPr/>
        </p:nvSpPr>
        <p:spPr>
          <a:xfrm>
            <a:off x="793800" y="4272120"/>
            <a:ext cx="624420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AES-256 bit encryption strength provides state-of-the-art data security. This encryption algorithm is virtually unbreakable.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Text 4"/>
          <p:cNvSpPr/>
          <p:nvPr/>
        </p:nvSpPr>
        <p:spPr>
          <a:xfrm>
            <a:off x="7599600" y="36910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97b8ff"/>
                </a:solidFill>
                <a:uFillTx/>
                <a:latin typeface="Sora Medium"/>
                <a:ea typeface="Sora Medium"/>
              </a:rPr>
              <a:t>Key Derivation</a:t>
            </a:r>
            <a:endParaRPr b="0" lang="en-IN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Text 5"/>
          <p:cNvSpPr/>
          <p:nvPr/>
        </p:nvSpPr>
        <p:spPr>
          <a:xfrm>
            <a:off x="7599600" y="4272120"/>
            <a:ext cx="624420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PBKDF2 with SHA256 is used to securely derive encryption keys from user-provided passwords. This protects against dictionary attacks.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0" name="Text 6"/>
          <p:cNvSpPr/>
          <p:nvPr/>
        </p:nvSpPr>
        <p:spPr>
          <a:xfrm>
            <a:off x="793800" y="5820120"/>
            <a:ext cx="13042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The security features combine to ensure that your encrypted data remains safe from unauthorized access. With its advanced encryption techniques and secure key derivation methods, File Encryptor GUI offers a high level of protection for your files.</a:t>
            </a:r>
            <a:endParaRPr b="0" lang="en-IN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"/>
          <p:cNvSpPr/>
          <p:nvPr/>
        </p:nvSpPr>
        <p:spPr>
          <a:xfrm>
            <a:off x="12780360" y="7560360"/>
            <a:ext cx="1800000" cy="540000"/>
          </a:xfrm>
          <a:prstGeom prst="roundRect">
            <a:avLst>
              <a:gd name="adj" fmla="val 16667"/>
            </a:avLst>
          </a:prstGeom>
          <a:solidFill>
            <a:srgbClr val="01050a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" name="Text 0"/>
          <p:cNvSpPr/>
          <p:nvPr/>
        </p:nvSpPr>
        <p:spPr>
          <a:xfrm>
            <a:off x="720360" y="731160"/>
            <a:ext cx="5146200" cy="64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0" lang="en-US" sz="4050" strike="noStrike" u="none">
                <a:solidFill>
                  <a:srgbClr val="97b8ff"/>
                </a:solidFill>
                <a:uFillTx/>
                <a:latin typeface="Sora Medium"/>
                <a:ea typeface="Sora Medium"/>
              </a:rPr>
              <a:t>How to Use</a:t>
            </a:r>
            <a:endParaRPr b="0" lang="en-IN" sz="4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4" name="Text 1"/>
          <p:cNvSpPr/>
          <p:nvPr/>
        </p:nvSpPr>
        <p:spPr>
          <a:xfrm>
            <a:off x="720360" y="1683360"/>
            <a:ext cx="7702920" cy="65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Encrypting or decrypting your files is a straightforward process with File Encryptor GUI.</a:t>
            </a:r>
            <a:endParaRPr b="0" lang="en-IN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5" name="Image 1" descr="preencoded.png"/>
          <p:cNvPicPr/>
          <p:nvPr/>
        </p:nvPicPr>
        <p:blipFill>
          <a:blip r:embed="rId2"/>
          <a:stretch/>
        </p:blipFill>
        <p:spPr>
          <a:xfrm>
            <a:off x="720360" y="2573280"/>
            <a:ext cx="1028880" cy="1234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Text 2"/>
          <p:cNvSpPr/>
          <p:nvPr/>
        </p:nvSpPr>
        <p:spPr>
          <a:xfrm>
            <a:off x="2058480" y="2779200"/>
            <a:ext cx="257292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e0d6de"/>
                </a:solidFill>
                <a:uFillTx/>
                <a:latin typeface="Sora Medium"/>
                <a:ea typeface="Sora Medium"/>
              </a:rPr>
              <a:t>Select File</a:t>
            </a:r>
            <a:endParaRPr b="0" lang="en-IN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Text 3"/>
          <p:cNvSpPr/>
          <p:nvPr/>
        </p:nvSpPr>
        <p:spPr>
          <a:xfrm>
            <a:off x="2058480" y="3224160"/>
            <a:ext cx="636480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Choose the file you wish to encrypt or decrypt.</a:t>
            </a:r>
            <a:endParaRPr b="0" lang="en-IN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8" name="Image 2" descr="preencoded.png"/>
          <p:cNvPicPr/>
          <p:nvPr/>
        </p:nvPicPr>
        <p:blipFill>
          <a:blip r:embed="rId3"/>
          <a:stretch/>
        </p:blipFill>
        <p:spPr>
          <a:xfrm>
            <a:off x="720360" y="3808440"/>
            <a:ext cx="1028880" cy="1234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Text 4"/>
          <p:cNvSpPr/>
          <p:nvPr/>
        </p:nvSpPr>
        <p:spPr>
          <a:xfrm>
            <a:off x="2058480" y="4014360"/>
            <a:ext cx="257292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e0d6de"/>
                </a:solidFill>
                <a:uFillTx/>
                <a:latin typeface="Sora Medium"/>
                <a:ea typeface="Sora Medium"/>
              </a:rPr>
              <a:t>Enter Password</a:t>
            </a:r>
            <a:endParaRPr b="0" lang="en-IN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Text 5"/>
          <p:cNvSpPr/>
          <p:nvPr/>
        </p:nvSpPr>
        <p:spPr>
          <a:xfrm>
            <a:off x="2058480" y="4459320"/>
            <a:ext cx="636480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Input your password and confirm it.</a:t>
            </a:r>
            <a:endParaRPr b="0" lang="en-IN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1" name="Image 3" descr="preencoded.png"/>
          <p:cNvPicPr/>
          <p:nvPr/>
        </p:nvPicPr>
        <p:blipFill>
          <a:blip r:embed="rId4"/>
          <a:stretch/>
        </p:blipFill>
        <p:spPr>
          <a:xfrm>
            <a:off x="720360" y="5043600"/>
            <a:ext cx="1028880" cy="1234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Text 6"/>
          <p:cNvSpPr/>
          <p:nvPr/>
        </p:nvSpPr>
        <p:spPr>
          <a:xfrm>
            <a:off x="2058480" y="5249520"/>
            <a:ext cx="257292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e0d6de"/>
                </a:solidFill>
                <a:uFillTx/>
                <a:latin typeface="Sora Medium"/>
                <a:ea typeface="Sora Medium"/>
              </a:rPr>
              <a:t>Start Process</a:t>
            </a:r>
            <a:endParaRPr b="0" lang="en-IN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Text 7"/>
          <p:cNvSpPr/>
          <p:nvPr/>
        </p:nvSpPr>
        <p:spPr>
          <a:xfrm>
            <a:off x="2058480" y="5694480"/>
            <a:ext cx="6364800" cy="3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Initiate the encryption or decryption.</a:t>
            </a:r>
            <a:endParaRPr b="0" lang="en-IN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Text 8"/>
          <p:cNvSpPr/>
          <p:nvPr/>
        </p:nvSpPr>
        <p:spPr>
          <a:xfrm>
            <a:off x="720360" y="6510600"/>
            <a:ext cx="7702920" cy="98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The application provides clear prompts and progress indicators throughout the process. The user-friendly design of File Encryptor GUI ensures that even users without technical expertise can easily secure their files.</a:t>
            </a:r>
            <a:endParaRPr b="0" lang="en-IN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" name="Text 0"/>
          <p:cNvSpPr/>
          <p:nvPr/>
        </p:nvSpPr>
        <p:spPr>
          <a:xfrm>
            <a:off x="732960" y="576360"/>
            <a:ext cx="5235120" cy="6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151"/>
              </a:lnSpc>
              <a:tabLst>
                <a:tab algn="l" pos="0"/>
              </a:tabLst>
            </a:pPr>
            <a:r>
              <a:rPr b="0" lang="en-US" sz="4100" strike="noStrike" u="none">
                <a:solidFill>
                  <a:srgbClr val="97b8ff"/>
                </a:solidFill>
                <a:uFillTx/>
                <a:latin typeface="Sora Medium"/>
                <a:ea typeface="Sora Medium"/>
              </a:rPr>
              <a:t>Behind the Scenes</a:t>
            </a:r>
            <a:endParaRPr b="0" lang="en-IN" sz="4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Text 1"/>
          <p:cNvSpPr/>
          <p:nvPr/>
        </p:nvSpPr>
        <p:spPr>
          <a:xfrm>
            <a:off x="732960" y="1544760"/>
            <a:ext cx="7677720" cy="66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File Encryptor GUI uses AES encryption to convert the data into an unreadable format. Here is a short description of what happens under the hood:</a:t>
            </a:r>
            <a:endParaRPr b="0" lang="en-IN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Shape 2"/>
          <p:cNvSpPr/>
          <p:nvPr/>
        </p:nvSpPr>
        <p:spPr>
          <a:xfrm>
            <a:off x="732960" y="2450160"/>
            <a:ext cx="3733920" cy="1876320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9" name="Text 3"/>
          <p:cNvSpPr/>
          <p:nvPr/>
        </p:nvSpPr>
        <p:spPr>
          <a:xfrm>
            <a:off x="942120" y="2659680"/>
            <a:ext cx="2617200" cy="32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trike="noStrike" u="none">
                <a:solidFill>
                  <a:srgbClr val="e0d6de"/>
                </a:solidFill>
                <a:uFillTx/>
                <a:latin typeface="Sora Medium"/>
                <a:ea typeface="Sora Medium"/>
              </a:rPr>
              <a:t>Key Generation</a:t>
            </a:r>
            <a:endParaRPr b="0" lang="en-IN" sz="2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Text 4"/>
          <p:cNvSpPr/>
          <p:nvPr/>
        </p:nvSpPr>
        <p:spPr>
          <a:xfrm>
            <a:off x="942120" y="3112560"/>
            <a:ext cx="3315240" cy="10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A unique encryption key is derived from your password using PBKDF2 + SHA256.</a:t>
            </a:r>
            <a:endParaRPr b="0" lang="en-IN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Shape 5"/>
          <p:cNvSpPr/>
          <p:nvPr/>
        </p:nvSpPr>
        <p:spPr>
          <a:xfrm>
            <a:off x="4676760" y="2450160"/>
            <a:ext cx="3733920" cy="1876320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2" name="Text 6"/>
          <p:cNvSpPr/>
          <p:nvPr/>
        </p:nvSpPr>
        <p:spPr>
          <a:xfrm>
            <a:off x="4885920" y="2659680"/>
            <a:ext cx="2732040" cy="32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trike="noStrike" u="none">
                <a:solidFill>
                  <a:srgbClr val="e0d6de"/>
                </a:solidFill>
                <a:uFillTx/>
                <a:latin typeface="Sora Medium"/>
                <a:ea typeface="Sora Medium"/>
              </a:rPr>
              <a:t>Data Transformation</a:t>
            </a:r>
            <a:endParaRPr b="0" lang="en-IN" sz="2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Text 7"/>
          <p:cNvSpPr/>
          <p:nvPr/>
        </p:nvSpPr>
        <p:spPr>
          <a:xfrm>
            <a:off x="4885920" y="3112560"/>
            <a:ext cx="3315240" cy="10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The selected file's data is transformed using the AES encryption algorithm.</a:t>
            </a:r>
            <a:endParaRPr b="0" lang="en-IN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Shape 8"/>
          <p:cNvSpPr/>
          <p:nvPr/>
        </p:nvSpPr>
        <p:spPr>
          <a:xfrm>
            <a:off x="732960" y="4536000"/>
            <a:ext cx="7677720" cy="1541160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5" name="Text 9"/>
          <p:cNvSpPr/>
          <p:nvPr/>
        </p:nvSpPr>
        <p:spPr>
          <a:xfrm>
            <a:off x="942120" y="4745520"/>
            <a:ext cx="2617200" cy="32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trike="noStrike" u="none">
                <a:solidFill>
                  <a:srgbClr val="e0d6de"/>
                </a:solidFill>
                <a:uFillTx/>
                <a:latin typeface="Sora Medium"/>
                <a:ea typeface="Sora Medium"/>
              </a:rPr>
              <a:t>Secure Storage</a:t>
            </a:r>
            <a:endParaRPr b="0" lang="en-IN" sz="2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" name="Text 10"/>
          <p:cNvSpPr/>
          <p:nvPr/>
        </p:nvSpPr>
        <p:spPr>
          <a:xfrm>
            <a:off x="942120" y="5198400"/>
            <a:ext cx="7259040" cy="66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The encrypted file is stored with a .encrypted extension, ensuring its protection.</a:t>
            </a:r>
            <a:endParaRPr b="0" lang="en-IN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Text 11"/>
          <p:cNvSpPr/>
          <p:nvPr/>
        </p:nvSpPr>
        <p:spPr>
          <a:xfrm>
            <a:off x="732960" y="6313320"/>
            <a:ext cx="7677720" cy="13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These steps ensure that your file is securely encrypted and protected. The combination of robust encryption algorithms and secure key derivation methods makes File Encryptor GUI a reliable solution for safeguarding your sensitive information.</a:t>
            </a:r>
            <a:endParaRPr b="0" lang="en-IN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180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9" name="Text 0"/>
          <p:cNvSpPr/>
          <p:nvPr/>
        </p:nvSpPr>
        <p:spPr>
          <a:xfrm>
            <a:off x="610920" y="2661120"/>
            <a:ext cx="871416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49"/>
              </a:lnSpc>
              <a:tabLst>
                <a:tab algn="l" pos="0"/>
              </a:tabLst>
            </a:pPr>
            <a:r>
              <a:rPr b="0" lang="en-US" sz="3400" strike="noStrike" u="none">
                <a:solidFill>
                  <a:srgbClr val="97b8ff"/>
                </a:solidFill>
                <a:uFillTx/>
                <a:latin typeface="Sora Medium"/>
                <a:ea typeface="Sora Medium"/>
              </a:rPr>
              <a:t>Contributing and Future Improvements</a:t>
            </a:r>
            <a:endParaRPr b="0" lang="en-IN" sz="3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Text 1"/>
          <p:cNvSpPr/>
          <p:nvPr/>
        </p:nvSpPr>
        <p:spPr>
          <a:xfrm>
            <a:off x="610920" y="3468240"/>
            <a:ext cx="13408560" cy="55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File Encryptor GUI is an open-source project, which means that anyone can contribute to its development and improvement. Community involvement is highly encouraged to make the tool even better.</a:t>
            </a:r>
            <a:endParaRPr b="0" lang="en-IN" sz="13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1" name="Shape 2"/>
          <p:cNvSpPr/>
          <p:nvPr/>
        </p:nvSpPr>
        <p:spPr>
          <a:xfrm>
            <a:off x="7303680" y="4222800"/>
            <a:ext cx="22680" cy="3053160"/>
          </a:xfrm>
          <a:prstGeom prst="roundRect">
            <a:avLst>
              <a:gd name="adj" fmla="val 114510"/>
            </a:avLst>
          </a:prstGeom>
          <a:solidFill>
            <a:srgbClr val="3f3f4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2" name="Shape 3"/>
          <p:cNvSpPr/>
          <p:nvPr/>
        </p:nvSpPr>
        <p:spPr>
          <a:xfrm>
            <a:off x="6618240" y="4603680"/>
            <a:ext cx="523080" cy="22680"/>
          </a:xfrm>
          <a:prstGeom prst="roundRect">
            <a:avLst>
              <a:gd name="adj" fmla="val 114510"/>
            </a:avLst>
          </a:prstGeom>
          <a:solidFill>
            <a:srgbClr val="3f3f4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3" name="Shape 4"/>
          <p:cNvSpPr/>
          <p:nvPr/>
        </p:nvSpPr>
        <p:spPr>
          <a:xfrm>
            <a:off x="7119000" y="4419000"/>
            <a:ext cx="392040" cy="39204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4" name="Image 1" descr="preencoded.png"/>
          <p:cNvPicPr/>
          <p:nvPr/>
        </p:nvPicPr>
        <p:blipFill>
          <a:blip r:embed="rId2"/>
          <a:stretch/>
        </p:blipFill>
        <p:spPr>
          <a:xfrm>
            <a:off x="7184160" y="4451760"/>
            <a:ext cx="261360" cy="326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Text 5"/>
          <p:cNvSpPr/>
          <p:nvPr/>
        </p:nvSpPr>
        <p:spPr>
          <a:xfrm>
            <a:off x="4105440" y="4397040"/>
            <a:ext cx="233712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1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e0d6de"/>
                </a:solidFill>
                <a:uFillTx/>
                <a:latin typeface="Sora Medium"/>
                <a:ea typeface="Sora Medium"/>
              </a:rPr>
              <a:t>Multi-File Encryption</a:t>
            </a:r>
            <a:endParaRPr b="0" lang="en-IN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Text 6"/>
          <p:cNvSpPr/>
          <p:nvPr/>
        </p:nvSpPr>
        <p:spPr>
          <a:xfrm>
            <a:off x="610920" y="4774680"/>
            <a:ext cx="5831640" cy="27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149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Adding the ability to encrypt multiple files simultaneously.</a:t>
            </a:r>
            <a:endParaRPr b="0" lang="en-IN" sz="13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Shape 7"/>
          <p:cNvSpPr/>
          <p:nvPr/>
        </p:nvSpPr>
        <p:spPr>
          <a:xfrm>
            <a:off x="7488720" y="5476320"/>
            <a:ext cx="523080" cy="22680"/>
          </a:xfrm>
          <a:prstGeom prst="roundRect">
            <a:avLst>
              <a:gd name="adj" fmla="val 114510"/>
            </a:avLst>
          </a:prstGeom>
          <a:solidFill>
            <a:srgbClr val="3f3f4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8" name="Shape 8"/>
          <p:cNvSpPr/>
          <p:nvPr/>
        </p:nvSpPr>
        <p:spPr>
          <a:xfrm>
            <a:off x="7119000" y="5291280"/>
            <a:ext cx="392040" cy="39204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9" name="Image 2" descr="preencoded.png"/>
          <p:cNvPicPr/>
          <p:nvPr/>
        </p:nvPicPr>
        <p:blipFill>
          <a:blip r:embed="rId3"/>
          <a:stretch/>
        </p:blipFill>
        <p:spPr>
          <a:xfrm>
            <a:off x="7184160" y="5324040"/>
            <a:ext cx="261360" cy="326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0" name="Text 9"/>
          <p:cNvSpPr/>
          <p:nvPr/>
        </p:nvSpPr>
        <p:spPr>
          <a:xfrm>
            <a:off x="8187840" y="5269680"/>
            <a:ext cx="218088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e0d6de"/>
                </a:solidFill>
                <a:uFillTx/>
                <a:latin typeface="Sora Medium"/>
                <a:ea typeface="Sora Medium"/>
              </a:rPr>
              <a:t>Cloud Integration</a:t>
            </a:r>
            <a:endParaRPr b="0" lang="en-IN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1" name="Text 10"/>
          <p:cNvSpPr/>
          <p:nvPr/>
        </p:nvSpPr>
        <p:spPr>
          <a:xfrm>
            <a:off x="8187840" y="5646960"/>
            <a:ext cx="5831640" cy="55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Integrating with cloud storage services for seamless encryption and decryption.</a:t>
            </a:r>
            <a:endParaRPr b="0" lang="en-IN" sz="13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Shape 11"/>
          <p:cNvSpPr/>
          <p:nvPr/>
        </p:nvSpPr>
        <p:spPr>
          <a:xfrm>
            <a:off x="6618240" y="6261480"/>
            <a:ext cx="523080" cy="22680"/>
          </a:xfrm>
          <a:prstGeom prst="roundRect">
            <a:avLst>
              <a:gd name="adj" fmla="val 114510"/>
            </a:avLst>
          </a:prstGeom>
          <a:solidFill>
            <a:srgbClr val="3f3f4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3" name="Shape 12"/>
          <p:cNvSpPr/>
          <p:nvPr/>
        </p:nvSpPr>
        <p:spPr>
          <a:xfrm>
            <a:off x="7119000" y="6076440"/>
            <a:ext cx="392040" cy="39204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4" name="Image 3" descr="preencoded.png"/>
          <p:cNvPicPr/>
          <p:nvPr/>
        </p:nvPicPr>
        <p:blipFill>
          <a:blip r:embed="rId4"/>
          <a:stretch/>
        </p:blipFill>
        <p:spPr>
          <a:xfrm>
            <a:off x="7184160" y="6109200"/>
            <a:ext cx="261360" cy="326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Text 13"/>
          <p:cNvSpPr/>
          <p:nvPr/>
        </p:nvSpPr>
        <p:spPr>
          <a:xfrm>
            <a:off x="4261320" y="6054840"/>
            <a:ext cx="218088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1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e0d6de"/>
                </a:solidFill>
                <a:uFillTx/>
                <a:latin typeface="Sora Medium"/>
                <a:ea typeface="Sora Medium"/>
              </a:rPr>
              <a:t>Enhanced UI/UX</a:t>
            </a:r>
            <a:endParaRPr b="0" lang="en-IN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Text 14"/>
          <p:cNvSpPr/>
          <p:nvPr/>
        </p:nvSpPr>
        <p:spPr>
          <a:xfrm>
            <a:off x="610920" y="6432120"/>
            <a:ext cx="5831640" cy="27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149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Improving the user interface and user experience.</a:t>
            </a:r>
            <a:endParaRPr b="0" lang="en-IN" sz="13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Text 15"/>
          <p:cNvSpPr/>
          <p:nvPr/>
        </p:nvSpPr>
        <p:spPr>
          <a:xfrm>
            <a:off x="610920" y="7472520"/>
            <a:ext cx="13408560" cy="27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By working together, the community can drive the tool's evolution and ensure that it remains a valuable asset for users seeking secure file encryption.</a:t>
            </a:r>
            <a:endParaRPr b="0" lang="en-IN" sz="13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12780360" y="7560360"/>
            <a:ext cx="1800000" cy="540000"/>
          </a:xfrm>
          <a:prstGeom prst="roundRect">
            <a:avLst>
              <a:gd name="adj" fmla="val 16667"/>
            </a:avLst>
          </a:prstGeom>
          <a:solidFill>
            <a:srgbClr val="01050a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641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0" name="Text 0"/>
          <p:cNvSpPr/>
          <p:nvPr/>
        </p:nvSpPr>
        <p:spPr>
          <a:xfrm>
            <a:off x="739800" y="3223440"/>
            <a:ext cx="5283720" cy="66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199"/>
              </a:lnSpc>
              <a:tabLst>
                <a:tab algn="l" pos="0"/>
              </a:tabLst>
            </a:pPr>
            <a:r>
              <a:rPr b="0" lang="en-US" sz="4150" strike="noStrike" u="none">
                <a:solidFill>
                  <a:srgbClr val="97b8ff"/>
                </a:solidFill>
                <a:uFillTx/>
                <a:latin typeface="Sora Medium"/>
                <a:ea typeface="Sora Medium"/>
              </a:rPr>
              <a:t>Conclusion</a:t>
            </a:r>
            <a:endParaRPr b="0" lang="en-IN" sz="41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Text 1"/>
          <p:cNvSpPr/>
          <p:nvPr/>
        </p:nvSpPr>
        <p:spPr>
          <a:xfrm>
            <a:off x="739800" y="4200840"/>
            <a:ext cx="1315044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File Encryptor GUI offers a secure and easy way to protect your sensitive files. With its robust encryption, user-friendly interface, and cross-platform compatibility, it's an ideal solution for anyone looking to secure their data.</a:t>
            </a:r>
            <a:endParaRPr b="0" lang="en-IN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Text 2"/>
          <p:cNvSpPr/>
          <p:nvPr/>
        </p:nvSpPr>
        <p:spPr>
          <a:xfrm>
            <a:off x="739800" y="5114880"/>
            <a:ext cx="131504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File Encryptor GUI is your go-to solution for secure and hassle-free file encryption. You can find the application on </a:t>
            </a:r>
            <a:r>
              <a:rPr b="0" lang="en-US" sz="1650" strike="noStrike" u="sng">
                <a:solidFill>
                  <a:srgbClr val="97b8ff"/>
                </a:solidFill>
                <a:uFillTx/>
                <a:latin typeface="Noto Sans TC"/>
                <a:ea typeface="Noto Sans TC"/>
                <a:hlinkClick r:id="rId2"/>
              </a:rPr>
              <a:t>GitHub</a:t>
            </a:r>
            <a:r>
              <a:rPr b="0" lang="en-US" sz="16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.</a:t>
            </a:r>
            <a:endParaRPr b="0" lang="en-IN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Shape 3"/>
          <p:cNvSpPr/>
          <p:nvPr/>
        </p:nvSpPr>
        <p:spPr>
          <a:xfrm>
            <a:off x="739800" y="6324840"/>
            <a:ext cx="4172040" cy="210960"/>
          </a:xfrm>
          <a:prstGeom prst="roundRect">
            <a:avLst>
              <a:gd name="adj" fmla="val 15002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4" name="Text 4"/>
          <p:cNvSpPr/>
          <p:nvPr/>
        </p:nvSpPr>
        <p:spPr>
          <a:xfrm>
            <a:off x="739800" y="6852960"/>
            <a:ext cx="26416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050" strike="noStrike" u="none">
                <a:solidFill>
                  <a:srgbClr val="e0d6de"/>
                </a:solidFill>
                <a:uFillTx/>
                <a:latin typeface="Sora Medium"/>
                <a:ea typeface="Sora Medium"/>
              </a:rPr>
              <a:t>Security</a:t>
            </a:r>
            <a:endParaRPr b="0" lang="en-IN" sz="2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5" name="Text 5"/>
          <p:cNvSpPr/>
          <p:nvPr/>
        </p:nvSpPr>
        <p:spPr>
          <a:xfrm>
            <a:off x="739800" y="7309800"/>
            <a:ext cx="41720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Rest easy knowing your files are safe.</a:t>
            </a:r>
            <a:endParaRPr b="0" lang="en-IN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6" name="Shape 6"/>
          <p:cNvSpPr/>
          <p:nvPr/>
        </p:nvSpPr>
        <p:spPr>
          <a:xfrm>
            <a:off x="5229000" y="6007680"/>
            <a:ext cx="4172040" cy="210960"/>
          </a:xfrm>
          <a:prstGeom prst="roundRect">
            <a:avLst>
              <a:gd name="adj" fmla="val 15002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7" name="Text 7"/>
          <p:cNvSpPr/>
          <p:nvPr/>
        </p:nvSpPr>
        <p:spPr>
          <a:xfrm>
            <a:off x="5229000" y="6535800"/>
            <a:ext cx="26416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050" strike="noStrike" u="none">
                <a:solidFill>
                  <a:srgbClr val="e0d6de"/>
                </a:solidFill>
                <a:uFillTx/>
                <a:latin typeface="Sora Medium"/>
                <a:ea typeface="Sora Medium"/>
              </a:rPr>
              <a:t>Simplicity</a:t>
            </a:r>
            <a:endParaRPr b="0" lang="en-IN" sz="2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Text 8"/>
          <p:cNvSpPr/>
          <p:nvPr/>
        </p:nvSpPr>
        <p:spPr>
          <a:xfrm>
            <a:off x="5229000" y="6993000"/>
            <a:ext cx="417204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Easy to use, even for beginners.</a:t>
            </a:r>
            <a:endParaRPr b="0" lang="en-IN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9" name="Shape 9"/>
          <p:cNvSpPr/>
          <p:nvPr/>
        </p:nvSpPr>
        <p:spPr>
          <a:xfrm>
            <a:off x="9718200" y="5690880"/>
            <a:ext cx="4172040" cy="210960"/>
          </a:xfrm>
          <a:prstGeom prst="roundRect">
            <a:avLst>
              <a:gd name="adj" fmla="val 15002"/>
            </a:avLst>
          </a:prstGeom>
          <a:solidFill>
            <a:srgbClr val="26262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0" name="Text 10"/>
          <p:cNvSpPr/>
          <p:nvPr/>
        </p:nvSpPr>
        <p:spPr>
          <a:xfrm>
            <a:off x="9718200" y="6219000"/>
            <a:ext cx="26416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050" strike="noStrike" u="none">
                <a:solidFill>
                  <a:srgbClr val="e0d6de"/>
                </a:solidFill>
                <a:uFillTx/>
                <a:latin typeface="Sora Medium"/>
                <a:ea typeface="Sora Medium"/>
              </a:rPr>
              <a:t>Access</a:t>
            </a:r>
            <a:endParaRPr b="0" lang="en-IN" sz="2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1" name="Text 11"/>
          <p:cNvSpPr/>
          <p:nvPr/>
        </p:nvSpPr>
        <p:spPr>
          <a:xfrm>
            <a:off x="9718200" y="6675840"/>
            <a:ext cx="417204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0d6de"/>
                </a:solidFill>
                <a:uFillTx/>
                <a:latin typeface="Noto Sans TC"/>
                <a:ea typeface="Noto Sans TC"/>
              </a:rPr>
              <a:t>Get the app on GitHub and start protecting your files today.</a:t>
            </a:r>
            <a:endParaRPr b="0" lang="en-IN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2" name=""/>
          <p:cNvSpPr/>
          <p:nvPr/>
        </p:nvSpPr>
        <p:spPr>
          <a:xfrm>
            <a:off x="12780360" y="7560360"/>
            <a:ext cx="1800000" cy="540000"/>
          </a:xfrm>
          <a:prstGeom prst="roundRect">
            <a:avLst>
              <a:gd name="adj" fmla="val 16667"/>
            </a:avLst>
          </a:prstGeom>
          <a:solidFill>
            <a:srgbClr val="01050a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LibreOffice/24.8.5.2$Linux_X86_64 LibreOffice_project/480$Build-2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2025-04-17T09:04:21Z</dcterms:created>
  <dc:creator>PptxGenJS</dc:creator>
  <dc:description/>
  <dc:language>en-IN</dc:language>
  <cp:lastModifiedBy/>
  <dcterms:modified xsi:type="dcterms:W3CDTF">2025-04-17T14:36:21Z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